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7" r:id="rId2"/>
    <p:sldId id="386" r:id="rId3"/>
    <p:sldId id="387" r:id="rId4"/>
    <p:sldId id="377" r:id="rId5"/>
    <p:sldId id="3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5BF6-0B4C-4EF0-B598-A681F3BB472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BEDA-C4C5-4F2B-895D-2773F70D7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1531-67CB-4C53-803D-B9FDAA8BE6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3DF3-957D-AC68-43CB-8B64D77E4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5D305-D171-EB38-9F1F-1E7AF2EE1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50A18-F839-6D7C-02ED-DD2B3ECB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ABEB7-0A25-F5E4-018C-FCA12866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967C-B9F6-6FC8-BEB3-47F74D2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6275-F921-8CC2-1CD7-3A5E60C5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BE2DF-A86D-FC17-1A54-E638A37FF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E509-D13C-4291-729B-4B113B3D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9B14-1B61-E526-0B58-6CCDEE14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9847-037F-D628-FD7B-DF3F651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097F2-7F48-536F-2133-0B0C87F14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3B48A-6DA8-0CF3-D980-74D474D67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CED4-336D-48D0-5BDD-8A0B660C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B9FD-A9E2-A906-FC93-C05DAE2B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A90C-20CA-2291-746E-7B847A3A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8"/>
            <a:ext cx="1251429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2" y="640843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139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0C1D-6C64-A376-D07F-A1AD69AB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6E83-DADF-86BF-80B5-CCDC1A76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D0B8-8E21-C6B3-0AE2-D897D317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CDE9C-249C-7374-E4A1-81358E0A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2F96-959E-0D0D-43A3-6036C379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2B9B-6CC8-56EB-9231-7E676656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1654-7ED6-FC7D-01D4-9A6F28B8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D49C4-C93D-9AB4-AB27-CC424A9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8001E-175F-03B1-6AE3-A3B2EDFB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219FA-12C7-6477-41F9-76398F0B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01FE-E70A-91C9-0366-EF8CC12D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CD6D-DCC0-01FC-CC73-530D6DFAD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75C70-4634-14E6-6AC1-B1D63AF6D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4CFE7-6D0B-DF30-9D1E-4883EF9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8054B-D62F-2F0E-6664-E972812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17827-36DD-774A-DEFC-527CAFA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F1CA-9355-4D89-6D05-8D440080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010A1-E415-B3DD-2BE2-B5DC6619D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9B88A-6D80-55FB-B558-4C2A374A1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3D0F3-10EB-0DAA-68D4-2023218DB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D842A-1D09-284E-8941-6E7FC6F9F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48CD9-156A-B1EC-C202-B55EC36F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3983C-B8A1-8F0B-DC2C-43EA8573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A9C5A-24CA-943C-D196-BE452796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DA6-68A6-29DD-8C80-704C1ACE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9F1B6-E9CE-9EAB-D203-E830F00F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4D1F4-7069-99F8-16A8-532AE648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0882-7FF0-0F4B-1E81-A430BF2B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4024F-C75A-D2E6-9F48-611F2903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F4B03-22D1-CD53-DC83-FE1F19A1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CE2C8-AAC1-71E1-C127-864FD3B9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EFB9-9277-5EE0-A937-C8A1C12F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2FC4-3FB8-9205-111F-60972DD7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E108E-5949-4396-74BA-32B3C085B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6CFD2-037C-AD68-0F10-506D491E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8616C-7647-361D-5764-3D11A169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C3BDC-0DCC-CD83-AEA4-F2DD5D20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F19A-688D-6CAB-FABF-AD0FD948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778DE-1CDD-4750-73FE-8E2BEC625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9E1E2-D115-8DEA-8D96-6A033E109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D7E64-0F21-B9E3-DC8F-377650A2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7A01-D806-A681-4124-85A0553B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3AAC4-554A-7B49-2658-85A45A33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9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59D1D-A872-E3DB-F354-6DD9C760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370D7-F9F8-642A-9894-F18F0677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5DF-57AC-3822-3C1A-6B18B6B3C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32EA-6863-46E0-90C5-76E4E9375E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0C6C7-0E47-6BFB-7E94-DCFDCB26F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FFE7-933B-5051-AB19-ECDDF2C44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48A3-37B7-4E93-A017-814E563B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(ảnh 1)">
            <a:extLst>
              <a:ext uri="{FF2B5EF4-FFF2-40B4-BE49-F238E27FC236}">
                <a16:creationId xmlns:a16="http://schemas.microsoft.com/office/drawing/2014/main" id="{E7A676E4-28D7-48BF-A89A-62A60BC6E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0" b="36251"/>
          <a:stretch/>
        </p:blipFill>
        <p:spPr bwMode="auto">
          <a:xfrm>
            <a:off x="2906206" y="2229418"/>
            <a:ext cx="6737044" cy="35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Hộp Văn bản 8">
            <a:extLst>
              <a:ext uri="{FF2B5EF4-FFF2-40B4-BE49-F238E27FC236}">
                <a16:creationId xmlns:a16="http://schemas.microsoft.com/office/drawing/2014/main" id="{EFA4E58C-A851-4B95-B9D4-25223A1CDCE8}"/>
              </a:ext>
            </a:extLst>
          </p:cNvPr>
          <p:cNvSpPr txBox="1"/>
          <p:nvPr/>
        </p:nvSpPr>
        <p:spPr>
          <a:xfrm>
            <a:off x="2570746" y="1285499"/>
            <a:ext cx="7639930" cy="415498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342898"/>
            <a:r>
              <a:rPr lang="en-US" altLang="zh-CN" sz="21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1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8" name="그룹 3">
            <a:extLst>
              <a:ext uri="{FF2B5EF4-FFF2-40B4-BE49-F238E27FC236}">
                <a16:creationId xmlns:a16="http://schemas.microsoft.com/office/drawing/2014/main" id="{4CAB454E-B24D-4F3A-879B-B6D4739DD4F8}"/>
              </a:ext>
            </a:extLst>
          </p:cNvPr>
          <p:cNvGrpSpPr/>
          <p:nvPr/>
        </p:nvGrpSpPr>
        <p:grpSpPr>
          <a:xfrm rot="238398">
            <a:off x="1879729" y="4768811"/>
            <a:ext cx="685779" cy="998648"/>
            <a:chOff x="585903" y="488961"/>
            <a:chExt cx="1284889" cy="2730490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87134BC2-C9B5-4291-9B54-688485995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FE0F8B-0811-4699-A6C8-C2B4868F2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3"/>
            </a:xfrm>
            <a:prstGeom prst="rect">
              <a:avLst/>
            </a:prstGeom>
          </p:spPr>
        </p:pic>
      </p:grpSp>
      <p:grpSp>
        <p:nvGrpSpPr>
          <p:cNvPr id="48" name="그룹 15">
            <a:extLst>
              <a:ext uri="{FF2B5EF4-FFF2-40B4-BE49-F238E27FC236}">
                <a16:creationId xmlns:a16="http://schemas.microsoft.com/office/drawing/2014/main" id="{6AFC7726-E5F1-46D1-A861-B6209ECA86F5}"/>
              </a:ext>
            </a:extLst>
          </p:cNvPr>
          <p:cNvGrpSpPr/>
          <p:nvPr/>
        </p:nvGrpSpPr>
        <p:grpSpPr>
          <a:xfrm>
            <a:off x="9870323" y="857328"/>
            <a:ext cx="797537" cy="772022"/>
            <a:chOff x="9318061" y="2225079"/>
            <a:chExt cx="885616" cy="994842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E4D7D7CC-CDEE-46FD-967F-B266F198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50" name="타원 12">
              <a:extLst>
                <a:ext uri="{FF2B5EF4-FFF2-40B4-BE49-F238E27FC236}">
                  <a16:creationId xmlns:a16="http://schemas.microsoft.com/office/drawing/2014/main" id="{4E950A51-B6A4-4C10-B96A-60EC980F70D4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0">
                <a:defRPr/>
              </a:pPr>
              <a:endParaRPr lang="ko-KR" altLang="en-US" sz="2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Nhóm 9">
            <a:extLst>
              <a:ext uri="{FF2B5EF4-FFF2-40B4-BE49-F238E27FC236}">
                <a16:creationId xmlns:a16="http://schemas.microsoft.com/office/drawing/2014/main" id="{093B541E-817E-48F9-AADE-8C5B974BDE0A}"/>
              </a:ext>
            </a:extLst>
          </p:cNvPr>
          <p:cNvGrpSpPr/>
          <p:nvPr/>
        </p:nvGrpSpPr>
        <p:grpSpPr>
          <a:xfrm>
            <a:off x="2197350" y="1178975"/>
            <a:ext cx="592708" cy="585578"/>
            <a:chOff x="1405638" y="1224747"/>
            <a:chExt cx="790301" cy="78079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D3EB1B9-BA62-4950-83EE-97DB413A2166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Hộp Văn bản 6">
              <a:extLst>
                <a:ext uri="{FF2B5EF4-FFF2-40B4-BE49-F238E27FC236}">
                  <a16:creationId xmlns:a16="http://schemas.microsoft.com/office/drawing/2014/main" id="{12D0DCC1-4F46-4176-A170-53486F19A31E}"/>
                </a:ext>
              </a:extLst>
            </p:cNvPr>
            <p:cNvSpPr txBox="1"/>
            <p:nvPr/>
          </p:nvSpPr>
          <p:spPr>
            <a:xfrm>
              <a:off x="1405638" y="1314258"/>
              <a:ext cx="780794" cy="676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7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E5E8002-E5DB-450F-8CD0-0388AB49BF64}"/>
              </a:ext>
            </a:extLst>
          </p:cNvPr>
          <p:cNvSpPr/>
          <p:nvPr/>
        </p:nvSpPr>
        <p:spPr>
          <a:xfrm>
            <a:off x="3348153" y="1837014"/>
            <a:ext cx="1664749" cy="392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Dụng cụ đo</a:t>
            </a:r>
            <a:endParaRPr lang="en-US" sz="21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64">
            <a:extLst>
              <a:ext uri="{FF2B5EF4-FFF2-40B4-BE49-F238E27FC236}">
                <a16:creationId xmlns:a16="http://schemas.microsoft.com/office/drawing/2014/main" id="{9CDDD868-FC85-4274-AA20-EE36E2D5D5DD}"/>
              </a:ext>
            </a:extLst>
          </p:cNvPr>
          <p:cNvSpPr/>
          <p:nvPr/>
        </p:nvSpPr>
        <p:spPr>
          <a:xfrm>
            <a:off x="2908396" y="1719041"/>
            <a:ext cx="592151" cy="628350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0">
              <a:defRPr/>
            </a:pPr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D49B66C-2DD2-43CE-A046-355974F54CD1}"/>
              </a:ext>
            </a:extLst>
          </p:cNvPr>
          <p:cNvSpPr/>
          <p:nvPr/>
        </p:nvSpPr>
        <p:spPr>
          <a:xfrm>
            <a:off x="8706649" y="3392685"/>
            <a:ext cx="1672606" cy="8820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– Công tắc đóng/ngắt nam châm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89C7C95-A7AA-4B11-92FA-4406C6358ACA}"/>
              </a:ext>
            </a:extLst>
          </p:cNvPr>
          <p:cNvSpPr/>
          <p:nvPr/>
        </p:nvSpPr>
        <p:spPr>
          <a:xfrm>
            <a:off x="8670994" y="4646347"/>
            <a:ext cx="1672606" cy="6979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– Đồng hồ đo hiện số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A83381-2ABB-413E-9814-9220CD61C597}"/>
              </a:ext>
            </a:extLst>
          </p:cNvPr>
          <p:cNvSpPr/>
          <p:nvPr/>
        </p:nvSpPr>
        <p:spPr>
          <a:xfrm>
            <a:off x="8968584" y="2335200"/>
            <a:ext cx="1399857" cy="6979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– Cổng điện thứ 2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3C85DE1-FDF6-4424-BD82-96F9AF68D2CF}"/>
              </a:ext>
            </a:extLst>
          </p:cNvPr>
          <p:cNvSpPr/>
          <p:nvPr/>
        </p:nvSpPr>
        <p:spPr>
          <a:xfrm>
            <a:off x="2205859" y="3323561"/>
            <a:ext cx="1450378" cy="6979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– Bi sắt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4914A4-71F9-401E-AA25-194BB2B59CB0}"/>
              </a:ext>
            </a:extLst>
          </p:cNvPr>
          <p:cNvSpPr/>
          <p:nvPr/>
        </p:nvSpPr>
        <p:spPr>
          <a:xfrm>
            <a:off x="2181019" y="4530572"/>
            <a:ext cx="1450378" cy="6979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– Cổng điện thứ 1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E2493D7-2173-4212-9282-2DD712AB62BE}"/>
              </a:ext>
            </a:extLst>
          </p:cNvPr>
          <p:cNvSpPr/>
          <p:nvPr/>
        </p:nvSpPr>
        <p:spPr>
          <a:xfrm>
            <a:off x="2197351" y="2356443"/>
            <a:ext cx="1450785" cy="6979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– Nam châm điện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1C63FF-D0AF-444A-86EE-394200B8A79C}"/>
              </a:ext>
            </a:extLst>
          </p:cNvPr>
          <p:cNvCxnSpPr>
            <a:cxnSpLocks/>
          </p:cNvCxnSpPr>
          <p:nvPr/>
        </p:nvCxnSpPr>
        <p:spPr>
          <a:xfrm flipH="1" flipV="1">
            <a:off x="3656235" y="2739793"/>
            <a:ext cx="915811" cy="84795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38707E-677D-422D-B479-B74985B5C876}"/>
              </a:ext>
            </a:extLst>
          </p:cNvPr>
          <p:cNvCxnSpPr>
            <a:cxnSpLocks/>
          </p:cNvCxnSpPr>
          <p:nvPr/>
        </p:nvCxnSpPr>
        <p:spPr>
          <a:xfrm flipH="1" flipV="1">
            <a:off x="3684613" y="3672556"/>
            <a:ext cx="2988146" cy="23314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821E27E-71CF-4C9B-BE7F-3A811C4CF351}"/>
              </a:ext>
            </a:extLst>
          </p:cNvPr>
          <p:cNvCxnSpPr>
            <a:cxnSpLocks/>
          </p:cNvCxnSpPr>
          <p:nvPr/>
        </p:nvCxnSpPr>
        <p:spPr>
          <a:xfrm flipH="1">
            <a:off x="3656238" y="3905702"/>
            <a:ext cx="1956620" cy="100319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831D41-73F1-40B0-A4F0-691DC43E49D2}"/>
              </a:ext>
            </a:extLst>
          </p:cNvPr>
          <p:cNvCxnSpPr>
            <a:cxnSpLocks/>
          </p:cNvCxnSpPr>
          <p:nvPr/>
        </p:nvCxnSpPr>
        <p:spPr>
          <a:xfrm flipV="1">
            <a:off x="7949362" y="2739793"/>
            <a:ext cx="1019220" cy="101658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FB06AA8-4A41-4D74-B092-4B3375B8383F}"/>
              </a:ext>
            </a:extLst>
          </p:cNvPr>
          <p:cNvCxnSpPr>
            <a:cxnSpLocks/>
          </p:cNvCxnSpPr>
          <p:nvPr/>
        </p:nvCxnSpPr>
        <p:spPr>
          <a:xfrm flipV="1">
            <a:off x="5588016" y="3797909"/>
            <a:ext cx="3159096" cy="81199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6FC7C3-F0CA-4451-8835-7003E28E6E77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7027454" y="4682385"/>
            <a:ext cx="1643540" cy="31295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617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A4AD119A-E1CD-435E-8B3C-59F12F646CFE}"/>
              </a:ext>
            </a:extLst>
          </p:cNvPr>
          <p:cNvSpPr txBox="1"/>
          <p:nvPr/>
        </p:nvSpPr>
        <p:spPr>
          <a:xfrm>
            <a:off x="2570746" y="1285499"/>
            <a:ext cx="7639930" cy="415498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342898"/>
            <a:r>
              <a:rPr lang="en-US" altLang="zh-CN" sz="21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1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4" name="Nhóm 9">
            <a:extLst>
              <a:ext uri="{FF2B5EF4-FFF2-40B4-BE49-F238E27FC236}">
                <a16:creationId xmlns:a16="http://schemas.microsoft.com/office/drawing/2014/main" id="{9A1EA6D3-BA15-45D9-B740-E44D10FE0DC2}"/>
              </a:ext>
            </a:extLst>
          </p:cNvPr>
          <p:cNvGrpSpPr/>
          <p:nvPr/>
        </p:nvGrpSpPr>
        <p:grpSpPr>
          <a:xfrm>
            <a:off x="2197350" y="1178975"/>
            <a:ext cx="592708" cy="585578"/>
            <a:chOff x="1405638" y="1224747"/>
            <a:chExt cx="790301" cy="780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3ED114-AEE0-441C-9773-6D5145FD5647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8D121C2E-EB08-40B7-97D4-9EC9157A61F5}"/>
                </a:ext>
              </a:extLst>
            </p:cNvPr>
            <p:cNvSpPr txBox="1"/>
            <p:nvPr/>
          </p:nvSpPr>
          <p:spPr>
            <a:xfrm>
              <a:off x="1405638" y="1314258"/>
              <a:ext cx="780794" cy="676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7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665912-3AE6-4970-B271-34BA6D8E1CB1}"/>
              </a:ext>
            </a:extLst>
          </p:cNvPr>
          <p:cNvSpPr/>
          <p:nvPr/>
        </p:nvSpPr>
        <p:spPr>
          <a:xfrm>
            <a:off x="3073841" y="1837014"/>
            <a:ext cx="1664749" cy="392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Dụng cụ đo</a:t>
            </a:r>
            <a:endParaRPr lang="en-US" sz="21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4">
            <a:extLst>
              <a:ext uri="{FF2B5EF4-FFF2-40B4-BE49-F238E27FC236}">
                <a16:creationId xmlns:a16="http://schemas.microsoft.com/office/drawing/2014/main" id="{B65C8D8A-7A59-4BB9-8C91-E78DA56ABCF9}"/>
              </a:ext>
            </a:extLst>
          </p:cNvPr>
          <p:cNvSpPr/>
          <p:nvPr/>
        </p:nvSpPr>
        <p:spPr>
          <a:xfrm>
            <a:off x="2634084" y="1719041"/>
            <a:ext cx="592151" cy="628350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0">
              <a:defRPr/>
            </a:pPr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6602E-CDE1-47DB-BE05-1F8CBF23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155" y="3604387"/>
            <a:ext cx="2641389" cy="2148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C108D3-BB93-4D1D-83E6-068305A2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56" y="1698647"/>
            <a:ext cx="2419985" cy="1905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7B23CD-271F-4D9C-BDC4-895720BB5D8C}"/>
              </a:ext>
            </a:extLst>
          </p:cNvPr>
          <p:cNvSpPr txBox="1"/>
          <p:nvPr/>
        </p:nvSpPr>
        <p:spPr>
          <a:xfrm>
            <a:off x="3073840" y="2443063"/>
            <a:ext cx="41018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- Cổng quang điện: Có vai trò nh</a:t>
            </a:r>
            <a:r>
              <a:rPr 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công tắc điều khiển đóng/mở đồng hồ đo thời gian hiện số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33B14-3817-49AB-B5BA-07FCA2A3DF42}"/>
              </a:ext>
            </a:extLst>
          </p:cNvPr>
          <p:cNvSpPr txBox="1"/>
          <p:nvPr/>
        </p:nvSpPr>
        <p:spPr>
          <a:xfrm>
            <a:off x="3073841" y="3562607"/>
            <a:ext cx="4338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>
              <a:buFontTx/>
              <a:buChar char="-"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của cổng quang điện:</a:t>
            </a:r>
          </a:p>
          <a:p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 + D1: Phát tia hồng ngoại</a:t>
            </a:r>
          </a:p>
          <a:p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 + D2: Thu tia hồng ngoại</a:t>
            </a:r>
          </a:p>
          <a:p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 + Dây nối vừa cung cấp điện cho cổng quang, vừa gửi tín hiệu từ cổng quang tới đồng hồ </a:t>
            </a:r>
          </a:p>
        </p:txBody>
      </p:sp>
    </p:spTree>
    <p:extLst>
      <p:ext uri="{BB962C8B-B14F-4D97-AF65-F5344CB8AC3E}">
        <p14:creationId xmlns:p14="http://schemas.microsoft.com/office/powerpoint/2010/main" val="16805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81E1C4EE-FC78-4C95-9FFF-DD867E5282E0}"/>
              </a:ext>
            </a:extLst>
          </p:cNvPr>
          <p:cNvSpPr txBox="1"/>
          <p:nvPr/>
        </p:nvSpPr>
        <p:spPr>
          <a:xfrm>
            <a:off x="2570746" y="1285499"/>
            <a:ext cx="7639930" cy="415498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342898"/>
            <a:r>
              <a:rPr lang="en-US" altLang="zh-CN" sz="21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1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4" name="Nhóm 9">
            <a:extLst>
              <a:ext uri="{FF2B5EF4-FFF2-40B4-BE49-F238E27FC236}">
                <a16:creationId xmlns:a16="http://schemas.microsoft.com/office/drawing/2014/main" id="{ECF032A5-58A5-4DE6-880B-474BAF58410E}"/>
              </a:ext>
            </a:extLst>
          </p:cNvPr>
          <p:cNvGrpSpPr/>
          <p:nvPr/>
        </p:nvGrpSpPr>
        <p:grpSpPr>
          <a:xfrm>
            <a:off x="2197350" y="1178975"/>
            <a:ext cx="592708" cy="585578"/>
            <a:chOff x="1405638" y="1224747"/>
            <a:chExt cx="790301" cy="780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2860021-7474-44EB-A26D-6B016AA8482B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346D323E-51D4-41E4-8FE1-4C245F6ADFB8}"/>
                </a:ext>
              </a:extLst>
            </p:cNvPr>
            <p:cNvSpPr txBox="1"/>
            <p:nvPr/>
          </p:nvSpPr>
          <p:spPr>
            <a:xfrm>
              <a:off x="1405638" y="1314258"/>
              <a:ext cx="780794" cy="676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7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98026E-2F9B-4FC0-9BA3-1875918EDC03}"/>
              </a:ext>
            </a:extLst>
          </p:cNvPr>
          <p:cNvSpPr/>
          <p:nvPr/>
        </p:nvSpPr>
        <p:spPr>
          <a:xfrm>
            <a:off x="3073841" y="1837014"/>
            <a:ext cx="1664749" cy="392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Dụng cụ đo</a:t>
            </a:r>
            <a:endParaRPr lang="en-US" sz="21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4">
            <a:extLst>
              <a:ext uri="{FF2B5EF4-FFF2-40B4-BE49-F238E27FC236}">
                <a16:creationId xmlns:a16="http://schemas.microsoft.com/office/drawing/2014/main" id="{F46655C8-7976-4247-B92E-C607289E8EEE}"/>
              </a:ext>
            </a:extLst>
          </p:cNvPr>
          <p:cNvSpPr/>
          <p:nvPr/>
        </p:nvSpPr>
        <p:spPr>
          <a:xfrm>
            <a:off x="2634084" y="1719041"/>
            <a:ext cx="592151" cy="628350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0">
              <a:defRPr/>
            </a:pPr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7A70E-E0BF-417B-8319-DF516D6D9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413" y="1837015"/>
            <a:ext cx="2841589" cy="2111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1C36BE-BDB7-40C0-8E13-A90781E01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" b="8555"/>
          <a:stretch/>
        </p:blipFill>
        <p:spPr>
          <a:xfrm>
            <a:off x="7463964" y="4048398"/>
            <a:ext cx="2841589" cy="1643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8B2904-5389-4513-9F87-D58A96981160}"/>
              </a:ext>
            </a:extLst>
          </p:cNvPr>
          <p:cNvSpPr txBox="1"/>
          <p:nvPr/>
        </p:nvSpPr>
        <p:spPr>
          <a:xfrm>
            <a:off x="2782928" y="2443064"/>
            <a:ext cx="458616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>
              <a:buFontTx/>
              <a:buChar char="-"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Mặt tr</a:t>
            </a:r>
            <a:r>
              <a:rPr 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+ (1) THANG ĐO: Có ghi GHĐ và ĐCNN           của đồng hồ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+ (2) MODE: Chọn chế độ làm việc của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+ (3) RESET: Cho đồng hồ quay về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trạng thái ban đầu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27E15-F335-47A0-9D31-8D822C064F8C}"/>
              </a:ext>
            </a:extLst>
          </p:cNvPr>
          <p:cNvSpPr txBox="1"/>
          <p:nvPr/>
        </p:nvSpPr>
        <p:spPr>
          <a:xfrm>
            <a:off x="2782929" y="4468578"/>
            <a:ext cx="43386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>
              <a:buFontTx/>
              <a:buChar char="-"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Mặt sau: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+ (4) Công tắc điện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+ (5) Ba ổ cắm cổng quang A,B, C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+ (6) Ổ cắm điện</a:t>
            </a:r>
          </a:p>
        </p:txBody>
      </p:sp>
    </p:spTree>
    <p:extLst>
      <p:ext uri="{BB962C8B-B14F-4D97-AF65-F5344CB8AC3E}">
        <p14:creationId xmlns:p14="http://schemas.microsoft.com/office/powerpoint/2010/main" val="34057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>
            <a:extLst>
              <a:ext uri="{FF2B5EF4-FFF2-40B4-BE49-F238E27FC236}">
                <a16:creationId xmlns:a16="http://schemas.microsoft.com/office/drawing/2014/main" id="{1A16DEB3-A47A-4A23-9FDD-AE5FBE1D60F0}"/>
              </a:ext>
            </a:extLst>
          </p:cNvPr>
          <p:cNvGrpSpPr/>
          <p:nvPr/>
        </p:nvGrpSpPr>
        <p:grpSpPr>
          <a:xfrm rot="238398">
            <a:off x="1879729" y="4768811"/>
            <a:ext cx="685779" cy="998648"/>
            <a:chOff x="585903" y="488961"/>
            <a:chExt cx="1284889" cy="273049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9CA779D-2C39-4F5A-AC98-8671C17A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A75334-7FD2-431E-8B36-5B3B785A8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3"/>
            </a:xfrm>
            <a:prstGeom prst="rect">
              <a:avLst/>
            </a:prstGeom>
          </p:spPr>
        </p:pic>
      </p:grpSp>
      <p:pic>
        <p:nvPicPr>
          <p:cNvPr id="9" name="Picture 2" descr=" (ảnh 1)">
            <a:extLst>
              <a:ext uri="{FF2B5EF4-FFF2-40B4-BE49-F238E27FC236}">
                <a16:creationId xmlns:a16="http://schemas.microsoft.com/office/drawing/2014/main" id="{6D4A1D44-696D-4912-B0C4-39421E4B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0" b="36251"/>
          <a:stretch/>
        </p:blipFill>
        <p:spPr bwMode="auto">
          <a:xfrm>
            <a:off x="3064466" y="2229418"/>
            <a:ext cx="6737044" cy="35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8FA13725-27E3-4407-A654-9A379239BE73}"/>
              </a:ext>
            </a:extLst>
          </p:cNvPr>
          <p:cNvSpPr txBox="1"/>
          <p:nvPr/>
        </p:nvSpPr>
        <p:spPr>
          <a:xfrm>
            <a:off x="2570746" y="1285499"/>
            <a:ext cx="7639930" cy="415498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342898"/>
            <a:r>
              <a:rPr lang="en-US" altLang="zh-CN" sz="21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1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E7F21C49-CCD6-43DB-9878-9CCFE12223A7}"/>
              </a:ext>
            </a:extLst>
          </p:cNvPr>
          <p:cNvGrpSpPr/>
          <p:nvPr/>
        </p:nvGrpSpPr>
        <p:grpSpPr>
          <a:xfrm rot="238398">
            <a:off x="1879729" y="4768811"/>
            <a:ext cx="685779" cy="998648"/>
            <a:chOff x="585903" y="488961"/>
            <a:chExt cx="1284889" cy="273049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939EBD6-0460-4189-8629-E6C10608A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D2DC8A-BE05-4732-A52E-86A73356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3"/>
            </a:xfrm>
            <a:prstGeom prst="rect">
              <a:avLst/>
            </a:prstGeom>
          </p:spPr>
        </p:pic>
      </p:grpSp>
      <p:grpSp>
        <p:nvGrpSpPr>
          <p:cNvPr id="17" name="Nhóm 9">
            <a:extLst>
              <a:ext uri="{FF2B5EF4-FFF2-40B4-BE49-F238E27FC236}">
                <a16:creationId xmlns:a16="http://schemas.microsoft.com/office/drawing/2014/main" id="{97136B39-5685-4BE2-BB77-3BF448EACFFA}"/>
              </a:ext>
            </a:extLst>
          </p:cNvPr>
          <p:cNvGrpSpPr/>
          <p:nvPr/>
        </p:nvGrpSpPr>
        <p:grpSpPr>
          <a:xfrm>
            <a:off x="2204480" y="1178975"/>
            <a:ext cx="588999" cy="585578"/>
            <a:chOff x="1415144" y="1224747"/>
            <a:chExt cx="785356" cy="78079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6D5615B-DB6D-4F3B-B3B0-E57C7400BDAE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Hộp Văn bản 6">
              <a:extLst>
                <a:ext uri="{FF2B5EF4-FFF2-40B4-BE49-F238E27FC236}">
                  <a16:creationId xmlns:a16="http://schemas.microsoft.com/office/drawing/2014/main" id="{A27E3B95-1B40-4442-9C11-615F01ED2865}"/>
                </a:ext>
              </a:extLst>
            </p:cNvPr>
            <p:cNvSpPr txBox="1"/>
            <p:nvPr/>
          </p:nvSpPr>
          <p:spPr>
            <a:xfrm>
              <a:off x="1419705" y="1300189"/>
              <a:ext cx="780795" cy="676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7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65FF9A-139A-4502-979C-139208876024}"/>
              </a:ext>
            </a:extLst>
          </p:cNvPr>
          <p:cNvSpPr/>
          <p:nvPr/>
        </p:nvSpPr>
        <p:spPr>
          <a:xfrm>
            <a:off x="3005264" y="1853707"/>
            <a:ext cx="1664749" cy="392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Cách đo</a:t>
            </a:r>
            <a:endParaRPr lang="en-US" sz="21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66AA182B-DAF9-405B-9965-6B4231959B6D}"/>
              </a:ext>
            </a:extLst>
          </p:cNvPr>
          <p:cNvSpPr/>
          <p:nvPr/>
        </p:nvSpPr>
        <p:spPr>
          <a:xfrm>
            <a:off x="2565507" y="1735733"/>
            <a:ext cx="592151" cy="628350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0">
              <a:defRPr/>
            </a:pPr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546E23A-8CA3-42EB-8D98-2056EBAD3474}"/>
              </a:ext>
            </a:extLst>
          </p:cNvPr>
          <p:cNvSpPr/>
          <p:nvPr/>
        </p:nvSpPr>
        <p:spPr>
          <a:xfrm>
            <a:off x="4769199" y="3633413"/>
            <a:ext cx="190494" cy="19684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F623E7-724C-49E2-AEDF-FBCE6ADAB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524" y="3131477"/>
            <a:ext cx="778754" cy="428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06C663-F436-42BD-B1CD-B7495AA28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982" y="3345812"/>
            <a:ext cx="778754" cy="428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F53165-F3DF-4FA0-A2EE-B84193E27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101" y="3505197"/>
            <a:ext cx="778754" cy="4286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304B2-FBAD-4FDD-A43E-0BAA087E8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759" y="3328959"/>
            <a:ext cx="778754" cy="428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6E3F57-ECBB-4B86-9CA2-257D856AB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548" y="4789034"/>
            <a:ext cx="2880186" cy="4286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42C9E0-86F4-49F5-BA7F-BD01F984C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299" y="4715769"/>
            <a:ext cx="1403030" cy="4263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CBFF4A-98A3-446B-B9E7-8DF41C5D4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735" y="4908900"/>
            <a:ext cx="2880186" cy="3126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467405-4E6B-4FD4-A690-6B385B3A0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855" y="4681864"/>
            <a:ext cx="1854065" cy="379167"/>
          </a:xfrm>
          <a:prstGeom prst="rect">
            <a:avLst/>
          </a:prstGeom>
        </p:spPr>
      </p:pic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AFB12B63-803B-436D-A2E7-95E6ADFB2358}"/>
              </a:ext>
            </a:extLst>
          </p:cNvPr>
          <p:cNvSpPr/>
          <p:nvPr/>
        </p:nvSpPr>
        <p:spPr>
          <a:xfrm>
            <a:off x="4776891" y="3637042"/>
            <a:ext cx="208200" cy="19593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E755E9-1CD1-4B6A-B043-FF8E794649C2}"/>
              </a:ext>
            </a:extLst>
          </p:cNvPr>
          <p:cNvCxnSpPr/>
          <p:nvPr/>
        </p:nvCxnSpPr>
        <p:spPr>
          <a:xfrm>
            <a:off x="5765810" y="3067981"/>
            <a:ext cx="0" cy="69878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DBBECF-E53B-43BA-A9DE-255185CF5E98}"/>
              </a:ext>
            </a:extLst>
          </p:cNvPr>
          <p:cNvCxnSpPr/>
          <p:nvPr/>
        </p:nvCxnSpPr>
        <p:spPr>
          <a:xfrm>
            <a:off x="8039041" y="3058852"/>
            <a:ext cx="0" cy="69878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43C8BC-290B-4338-89F9-9794F8F122D3}"/>
              </a:ext>
            </a:extLst>
          </p:cNvPr>
          <p:cNvCxnSpPr>
            <a:cxnSpLocks/>
          </p:cNvCxnSpPr>
          <p:nvPr/>
        </p:nvCxnSpPr>
        <p:spPr>
          <a:xfrm flipV="1">
            <a:off x="6896076" y="4955503"/>
            <a:ext cx="0" cy="52448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15">
            <a:extLst>
              <a:ext uri="{FF2B5EF4-FFF2-40B4-BE49-F238E27FC236}">
                <a16:creationId xmlns:a16="http://schemas.microsoft.com/office/drawing/2014/main" id="{492D8348-6B27-46F8-85EE-33FD199E1148}"/>
              </a:ext>
            </a:extLst>
          </p:cNvPr>
          <p:cNvGrpSpPr/>
          <p:nvPr/>
        </p:nvGrpSpPr>
        <p:grpSpPr>
          <a:xfrm>
            <a:off x="9816987" y="945677"/>
            <a:ext cx="683587" cy="818870"/>
            <a:chOff x="9318061" y="2225079"/>
            <a:chExt cx="885616" cy="994842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F4B8DBE-5AB4-4E4C-A725-559B10AE6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47" name="타원 12">
              <a:extLst>
                <a:ext uri="{FF2B5EF4-FFF2-40B4-BE49-F238E27FC236}">
                  <a16:creationId xmlns:a16="http://schemas.microsoft.com/office/drawing/2014/main" id="{4526E17C-456F-4E9B-9840-87F14BC9C747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0">
                <a:defRPr/>
              </a:pPr>
              <a:endParaRPr lang="ko-KR" altLang="en-US" sz="135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95" decel="4990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2.70833E-6 0.01088 C 2.70833E-6 0.01574 0.11198 0.02199 0.20299 0.02199 L 0.40612 0.02199 " pathEditMode="relative" rAng="0" ptsTypes="AAAA">
                                      <p:cBhvr>
                                        <p:cTn id="10" dur="5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73BF8C21-C82A-40D4-A9A7-ABE6BEED93C3}"/>
              </a:ext>
            </a:extLst>
          </p:cNvPr>
          <p:cNvSpPr txBox="1"/>
          <p:nvPr/>
        </p:nvSpPr>
        <p:spPr>
          <a:xfrm>
            <a:off x="2570746" y="1285499"/>
            <a:ext cx="7639930" cy="415498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342898"/>
            <a:r>
              <a:rPr lang="en-US" altLang="zh-CN" sz="21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</a:t>
            </a:r>
            <a:r>
              <a:rPr lang="en-US" altLang="zh-CN" sz="21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</a:t>
            </a:r>
            <a:r>
              <a:rPr lang="en-US" altLang="zh-CN" sz="21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tốc</a:t>
            </a:r>
            <a:r>
              <a:rPr lang="en-US" altLang="zh-CN" sz="21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độ</a:t>
            </a:r>
            <a:r>
              <a:rPr lang="en-US" altLang="zh-CN" sz="21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dùng</a:t>
            </a:r>
            <a:r>
              <a:rPr lang="en-US" altLang="zh-CN" sz="21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đồng</a:t>
            </a:r>
            <a:r>
              <a:rPr lang="en-US" altLang="zh-CN" sz="21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hồ</a:t>
            </a:r>
            <a:r>
              <a:rPr lang="en-US" altLang="zh-CN" sz="21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zh-CN" altLang="en-US" sz="21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7" name="Nhóm 9">
            <a:extLst>
              <a:ext uri="{FF2B5EF4-FFF2-40B4-BE49-F238E27FC236}">
                <a16:creationId xmlns:a16="http://schemas.microsoft.com/office/drawing/2014/main" id="{18CA05C8-3B59-40C2-B1F4-0E561766A3DC}"/>
              </a:ext>
            </a:extLst>
          </p:cNvPr>
          <p:cNvGrpSpPr/>
          <p:nvPr/>
        </p:nvGrpSpPr>
        <p:grpSpPr>
          <a:xfrm>
            <a:off x="2204480" y="1178975"/>
            <a:ext cx="588999" cy="585578"/>
            <a:chOff x="1415144" y="1224747"/>
            <a:chExt cx="785356" cy="780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CE524D-2AD6-434D-AF50-8FAD48E25B86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FFDFB0CD-1D2C-49DE-BF92-3DE5C006B669}"/>
                </a:ext>
              </a:extLst>
            </p:cNvPr>
            <p:cNvSpPr txBox="1"/>
            <p:nvPr/>
          </p:nvSpPr>
          <p:spPr>
            <a:xfrm>
              <a:off x="1419705" y="1286122"/>
              <a:ext cx="780795" cy="676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7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grpSp>
        <p:nvGrpSpPr>
          <p:cNvPr id="12" name="그룹 15">
            <a:extLst>
              <a:ext uri="{FF2B5EF4-FFF2-40B4-BE49-F238E27FC236}">
                <a16:creationId xmlns:a16="http://schemas.microsoft.com/office/drawing/2014/main" id="{13FB1E9C-5143-4A7D-8D67-50E199A4830A}"/>
              </a:ext>
            </a:extLst>
          </p:cNvPr>
          <p:cNvGrpSpPr/>
          <p:nvPr/>
        </p:nvGrpSpPr>
        <p:grpSpPr>
          <a:xfrm>
            <a:off x="9816987" y="945677"/>
            <a:ext cx="683587" cy="818870"/>
            <a:chOff x="9318061" y="2225079"/>
            <a:chExt cx="885616" cy="99484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9DDE711-36D5-48A1-9466-9C2A89FC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14" name="타원 12">
              <a:extLst>
                <a:ext uri="{FF2B5EF4-FFF2-40B4-BE49-F238E27FC236}">
                  <a16:creationId xmlns:a16="http://schemas.microsoft.com/office/drawing/2014/main" id="{291E80C3-3803-4853-897F-58DB48A27D50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0">
                <a:defRPr/>
              </a:pPr>
              <a:endParaRPr lang="ko-KR" altLang="en-US" sz="135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0904F2-02D5-45EA-8B1C-F350213CEA57}"/>
              </a:ext>
            </a:extLst>
          </p:cNvPr>
          <p:cNvSpPr/>
          <p:nvPr/>
        </p:nvSpPr>
        <p:spPr>
          <a:xfrm>
            <a:off x="3059696" y="1867658"/>
            <a:ext cx="1296457" cy="392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Cách đo</a:t>
            </a:r>
            <a:endParaRPr lang="en-US" sz="21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64">
            <a:extLst>
              <a:ext uri="{FF2B5EF4-FFF2-40B4-BE49-F238E27FC236}">
                <a16:creationId xmlns:a16="http://schemas.microsoft.com/office/drawing/2014/main" id="{2F68EE47-E90E-4E15-A710-A06EFF1819A9}"/>
              </a:ext>
            </a:extLst>
          </p:cNvPr>
          <p:cNvSpPr/>
          <p:nvPr/>
        </p:nvSpPr>
        <p:spPr>
          <a:xfrm>
            <a:off x="2619940" y="1749685"/>
            <a:ext cx="592151" cy="628350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0">
              <a:defRPr/>
            </a:pPr>
            <a:r>
              <a: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131501-A1FF-43F8-919B-440FB501C282}"/>
              </a:ext>
            </a:extLst>
          </p:cNvPr>
          <p:cNvGrpSpPr/>
          <p:nvPr/>
        </p:nvGrpSpPr>
        <p:grpSpPr>
          <a:xfrm>
            <a:off x="2344012" y="2386398"/>
            <a:ext cx="7993659" cy="3278875"/>
            <a:chOff x="1123611" y="2293146"/>
            <a:chExt cx="9075059" cy="411764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03F7F7-99A4-4BA9-AE21-4304FDFE80E1}"/>
                </a:ext>
              </a:extLst>
            </p:cNvPr>
            <p:cNvSpPr/>
            <p:nvPr/>
          </p:nvSpPr>
          <p:spPr>
            <a:xfrm>
              <a:off x="1435030" y="2411747"/>
              <a:ext cx="5152449" cy="1368198"/>
            </a:xfrm>
            <a:custGeom>
              <a:avLst/>
              <a:gdLst>
                <a:gd name="connsiteX0" fmla="*/ 0 w 3750932"/>
                <a:gd name="connsiteY0" fmla="*/ 0 h 1100584"/>
                <a:gd name="connsiteX1" fmla="*/ 3750932 w 3750932"/>
                <a:gd name="connsiteY1" fmla="*/ 0 h 1100584"/>
                <a:gd name="connsiteX2" fmla="*/ 3750932 w 3750932"/>
                <a:gd name="connsiteY2" fmla="*/ 1100584 h 1100584"/>
                <a:gd name="connsiteX3" fmla="*/ 0 w 3750932"/>
                <a:gd name="connsiteY3" fmla="*/ 1100584 h 1100584"/>
                <a:gd name="connsiteX4" fmla="*/ 0 w 3750932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932" h="1100584">
                  <a:moveTo>
                    <a:pt x="0" y="0"/>
                  </a:moveTo>
                  <a:lnTo>
                    <a:pt x="3750932" y="0"/>
                  </a:lnTo>
                  <a:lnTo>
                    <a:pt x="3750932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079" tIns="40004" rIns="40004" bIns="40004" numCol="1" spcCol="1270" anchor="ctr" anchorCtr="0">
              <a:noAutofit/>
            </a:bodyPr>
            <a:lstStyle/>
            <a:p>
              <a:pPr defTabSz="4667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Đo khoảng cách giữa 2 cổng quang điện (3) và (4) (đọc trên thước đo gắn với giá đỡ). Khoảng cách này chính là quãng đường s mà viên bi sắt chuyển động.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94ED36-5C49-4B1D-A03C-C67A0C5DBB81}"/>
                </a:ext>
              </a:extLst>
            </p:cNvPr>
            <p:cNvSpPr/>
            <p:nvPr/>
          </p:nvSpPr>
          <p:spPr>
            <a:xfrm>
              <a:off x="1144577" y="2313627"/>
              <a:ext cx="770409" cy="12888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E2EB16-CD84-4C93-91EF-282A3274F5AA}"/>
                </a:ext>
              </a:extLst>
            </p:cNvPr>
            <p:cNvSpPr/>
            <p:nvPr/>
          </p:nvSpPr>
          <p:spPr>
            <a:xfrm>
              <a:off x="7032112" y="2539176"/>
              <a:ext cx="3166558" cy="1100584"/>
            </a:xfrm>
            <a:custGeom>
              <a:avLst/>
              <a:gdLst>
                <a:gd name="connsiteX0" fmla="*/ 0 w 3521869"/>
                <a:gd name="connsiteY0" fmla="*/ 0 h 1100584"/>
                <a:gd name="connsiteX1" fmla="*/ 3521869 w 3521869"/>
                <a:gd name="connsiteY1" fmla="*/ 0 h 1100584"/>
                <a:gd name="connsiteX2" fmla="*/ 3521869 w 3521869"/>
                <a:gd name="connsiteY2" fmla="*/ 1100584 h 1100584"/>
                <a:gd name="connsiteX3" fmla="*/ 0 w 3521869"/>
                <a:gd name="connsiteY3" fmla="*/ 1100584 h 1100584"/>
                <a:gd name="connsiteX4" fmla="*/ 0 w 352186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869" h="1100584">
                  <a:moveTo>
                    <a:pt x="0" y="0"/>
                  </a:moveTo>
                  <a:lnTo>
                    <a:pt x="3521869" y="0"/>
                  </a:lnTo>
                  <a:lnTo>
                    <a:pt x="352186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079" tIns="42861" rIns="42861" bIns="42861" numCol="1" spcCol="1270" anchor="ctr" anchorCtr="0">
              <a:noAutofit/>
            </a:bodyPr>
            <a:lstStyle/>
            <a:p>
              <a:pPr defTabSz="5000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 nam châm điện, viên bi bắt đầu chuyển động từ trên dốc xuống.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7DDFF7-84CE-4771-958E-F7AE404E258B}"/>
                </a:ext>
              </a:extLst>
            </p:cNvPr>
            <p:cNvSpPr/>
            <p:nvPr/>
          </p:nvSpPr>
          <p:spPr>
            <a:xfrm>
              <a:off x="6825742" y="2293146"/>
              <a:ext cx="700545" cy="11556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2075395"/>
                <a:satOff val="-7637"/>
                <a:lumOff val="-570"/>
                <a:alphaOff val="0"/>
              </a:schemeClr>
            </a:fillRef>
            <a:effectRef idx="0">
              <a:schemeClr val="accent3">
                <a:tint val="50000"/>
                <a:hueOff val="2075395"/>
                <a:satOff val="-7637"/>
                <a:lumOff val="-57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C26DD9-9D3D-42E7-B1BD-B0BEB00523B4}"/>
                </a:ext>
              </a:extLst>
            </p:cNvPr>
            <p:cNvSpPr/>
            <p:nvPr/>
          </p:nvSpPr>
          <p:spPr>
            <a:xfrm>
              <a:off x="1435030" y="4236835"/>
              <a:ext cx="4539272" cy="854687"/>
            </a:xfrm>
            <a:custGeom>
              <a:avLst/>
              <a:gdLst>
                <a:gd name="connsiteX0" fmla="*/ 0 w 3681199"/>
                <a:gd name="connsiteY0" fmla="*/ 0 h 1100584"/>
                <a:gd name="connsiteX1" fmla="*/ 3681199 w 3681199"/>
                <a:gd name="connsiteY1" fmla="*/ 0 h 1100584"/>
                <a:gd name="connsiteX2" fmla="*/ 3681199 w 3681199"/>
                <a:gd name="connsiteY2" fmla="*/ 1100584 h 1100584"/>
                <a:gd name="connsiteX3" fmla="*/ 0 w 3681199"/>
                <a:gd name="connsiteY3" fmla="*/ 1100584 h 1100584"/>
                <a:gd name="connsiteX4" fmla="*/ 0 w 368119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199" h="1100584">
                  <a:moveTo>
                    <a:pt x="0" y="0"/>
                  </a:moveTo>
                  <a:lnTo>
                    <a:pt x="3681199" y="0"/>
                  </a:lnTo>
                  <a:lnTo>
                    <a:pt x="368119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079" tIns="42861" rIns="42861" bIns="42861" numCol="1" spcCol="1270" anchor="ctr" anchorCtr="0">
              <a:noAutofit/>
            </a:bodyPr>
            <a:lstStyle/>
            <a:p>
              <a:pPr defTabSz="5000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viên bi đi qua cổng quang điện (3) thì đồng hồ bắt đầu đo.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3D5EA5-BD54-4A62-AC7B-0DA18BA0C084}"/>
                </a:ext>
              </a:extLst>
            </p:cNvPr>
            <p:cNvSpPr/>
            <p:nvPr/>
          </p:nvSpPr>
          <p:spPr>
            <a:xfrm>
              <a:off x="1123611" y="3861985"/>
              <a:ext cx="770409" cy="11077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4150791"/>
                <a:satOff val="-15273"/>
                <a:lumOff val="-1139"/>
                <a:alphaOff val="0"/>
              </a:schemeClr>
            </a:fillRef>
            <a:effectRef idx="0">
              <a:schemeClr val="accent3">
                <a:tint val="50000"/>
                <a:hueOff val="4150791"/>
                <a:satOff val="-15273"/>
                <a:lumOff val="-11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6977B0-EF4A-4A0A-A8C6-C057C2D76B64}"/>
                </a:ext>
              </a:extLst>
            </p:cNvPr>
            <p:cNvSpPr/>
            <p:nvPr/>
          </p:nvSpPr>
          <p:spPr>
            <a:xfrm>
              <a:off x="7115957" y="4083686"/>
              <a:ext cx="3065281" cy="1100584"/>
            </a:xfrm>
            <a:custGeom>
              <a:avLst/>
              <a:gdLst>
                <a:gd name="connsiteX0" fmla="*/ 0 w 3521869"/>
                <a:gd name="connsiteY0" fmla="*/ 0 h 1100584"/>
                <a:gd name="connsiteX1" fmla="*/ 3521869 w 3521869"/>
                <a:gd name="connsiteY1" fmla="*/ 0 h 1100584"/>
                <a:gd name="connsiteX2" fmla="*/ 3521869 w 3521869"/>
                <a:gd name="connsiteY2" fmla="*/ 1100584 h 1100584"/>
                <a:gd name="connsiteX3" fmla="*/ 0 w 3521869"/>
                <a:gd name="connsiteY3" fmla="*/ 1100584 h 1100584"/>
                <a:gd name="connsiteX4" fmla="*/ 0 w 352186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869" h="1100584">
                  <a:moveTo>
                    <a:pt x="0" y="0"/>
                  </a:moveTo>
                  <a:lnTo>
                    <a:pt x="3521869" y="0"/>
                  </a:lnTo>
                  <a:lnTo>
                    <a:pt x="352186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079" tIns="42861" rIns="42861" bIns="42861" numCol="1" spcCol="1270" anchor="ctr" anchorCtr="0">
              <a:noAutofit/>
            </a:bodyPr>
            <a:lstStyle/>
            <a:p>
              <a:pPr defTabSz="5000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viên bi đi qua cổng quang điện (4) thì đồng hồ ngừng đo.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8F24E3-3EB3-4FA8-9F6C-2022BF313457}"/>
                </a:ext>
              </a:extLst>
            </p:cNvPr>
            <p:cNvSpPr/>
            <p:nvPr/>
          </p:nvSpPr>
          <p:spPr>
            <a:xfrm>
              <a:off x="6825742" y="3892685"/>
              <a:ext cx="770409" cy="11556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6226187"/>
                <a:satOff val="-22910"/>
                <a:lumOff val="-1709"/>
                <a:alphaOff val="0"/>
              </a:schemeClr>
            </a:fillRef>
            <a:effectRef idx="0">
              <a:schemeClr val="accent3">
                <a:tint val="50000"/>
                <a:hueOff val="6226187"/>
                <a:satOff val="-22910"/>
                <a:lumOff val="-170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9C88F7-53AD-4E28-9357-9F2520B19FE2}"/>
                </a:ext>
              </a:extLst>
            </p:cNvPr>
            <p:cNvSpPr/>
            <p:nvPr/>
          </p:nvSpPr>
          <p:spPr>
            <a:xfrm>
              <a:off x="3430072" y="5310202"/>
              <a:ext cx="5410678" cy="1100584"/>
            </a:xfrm>
            <a:custGeom>
              <a:avLst/>
              <a:gdLst>
                <a:gd name="connsiteX0" fmla="*/ 0 w 3521869"/>
                <a:gd name="connsiteY0" fmla="*/ 0 h 1100584"/>
                <a:gd name="connsiteX1" fmla="*/ 3521869 w 3521869"/>
                <a:gd name="connsiteY1" fmla="*/ 0 h 1100584"/>
                <a:gd name="connsiteX2" fmla="*/ 3521869 w 3521869"/>
                <a:gd name="connsiteY2" fmla="*/ 1100584 h 1100584"/>
                <a:gd name="connsiteX3" fmla="*/ 0 w 3521869"/>
                <a:gd name="connsiteY3" fmla="*/ 1100584 h 1100584"/>
                <a:gd name="connsiteX4" fmla="*/ 0 w 352186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869" h="1100584">
                  <a:moveTo>
                    <a:pt x="0" y="0"/>
                  </a:moveTo>
                  <a:lnTo>
                    <a:pt x="3521869" y="0"/>
                  </a:lnTo>
                  <a:lnTo>
                    <a:pt x="352186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079" tIns="42861" rIns="42861" bIns="42861" numCol="1" spcCol="1270" anchor="ctr" anchorCtr="0">
              <a:noAutofit/>
            </a:bodyPr>
            <a:lstStyle/>
            <a:p>
              <a:pPr defTabSz="5000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số chỉ thời gian viên bi đi từ cổng quang điện (3) đến cổng quang điện (4) ở ô hiển thị thời gian của đồng hồ đo thời gian hiện số.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AC82A27-C7AC-4AA4-AAAC-8A6CC9A83652}"/>
                </a:ext>
              </a:extLst>
            </p:cNvPr>
            <p:cNvSpPr/>
            <p:nvPr/>
          </p:nvSpPr>
          <p:spPr>
            <a:xfrm>
              <a:off x="3196824" y="5151229"/>
              <a:ext cx="770409" cy="11556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8301582"/>
                <a:satOff val="-30547"/>
                <a:lumOff val="-2278"/>
                <a:alphaOff val="0"/>
              </a:schemeClr>
            </a:fillRef>
            <a:effectRef idx="0">
              <a:schemeClr val="accent3">
                <a:tint val="50000"/>
                <a:hueOff val="8301582"/>
                <a:satOff val="-30547"/>
                <a:lumOff val="-22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B735C-3404-4C73-8977-743137B8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473" y="1677901"/>
            <a:ext cx="617255" cy="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Trâm Ngọc</dc:creator>
  <cp:lastModifiedBy>Trâm Ngọc</cp:lastModifiedBy>
  <cp:revision>1</cp:revision>
  <dcterms:created xsi:type="dcterms:W3CDTF">2023-11-14T14:00:07Z</dcterms:created>
  <dcterms:modified xsi:type="dcterms:W3CDTF">2023-11-14T14:00:13Z</dcterms:modified>
</cp:coreProperties>
</file>